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4" r:id="rId6"/>
    <p:sldId id="263" r:id="rId7"/>
    <p:sldId id="262" r:id="rId8"/>
    <p:sldId id="257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832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357166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Муниципальное бюджетное образовательное учреждение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«Средняя общеобразовательная школа №3 г.Азнакаево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ReStart\Downloads\20210816_105447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071678"/>
            <a:ext cx="6495280" cy="29943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71736" y="507207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Конкурс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«Лучшая школьная столовая</a:t>
            </a:r>
            <a:r>
              <a:rPr lang="ru-RU" sz="3200" dirty="0" smtClean="0"/>
              <a:t>»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14290"/>
            <a:ext cx="6686568" cy="900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Соблюдение личной гигиены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 contrast="40000"/>
          </a:blip>
          <a:srcRect/>
          <a:stretch>
            <a:fillRect/>
          </a:stretch>
        </p:blipFill>
        <p:spPr bwMode="auto">
          <a:xfrm>
            <a:off x="1857356" y="928670"/>
            <a:ext cx="571504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000100" y="285728"/>
            <a:ext cx="6686568" cy="900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Производственное помещение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30000"/>
          </a:blip>
          <a:srcRect/>
          <a:stretch>
            <a:fillRect/>
          </a:stretch>
        </p:blipFill>
        <p:spPr bwMode="auto">
          <a:xfrm>
            <a:off x="571472" y="928670"/>
            <a:ext cx="4095747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1785918" y="4071942"/>
            <a:ext cx="3476649" cy="260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 t="22034" r="564"/>
          <a:stretch>
            <a:fillRect/>
          </a:stretch>
        </p:blipFill>
        <p:spPr bwMode="auto">
          <a:xfrm>
            <a:off x="5500671" y="1428736"/>
            <a:ext cx="3348293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lum bright="7000" contrast="28000"/>
          </a:blip>
          <a:srcRect r="3948" b="1"/>
          <a:stretch>
            <a:fillRect/>
          </a:stretch>
        </p:blipFill>
        <p:spPr bwMode="auto">
          <a:xfrm>
            <a:off x="214282" y="785794"/>
            <a:ext cx="430006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1000100" y="285728"/>
            <a:ext cx="6686568" cy="900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Обеденный зал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714876" y="3429000"/>
            <a:ext cx="4214841" cy="316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2786050" y="1047733"/>
            <a:ext cx="4018356" cy="5357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428728" y="357166"/>
            <a:ext cx="6686568" cy="900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Дежурство в столовой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000100" y="428604"/>
            <a:ext cx="6686568" cy="900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Сервировка завтрака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30000"/>
          </a:blip>
          <a:srcRect/>
          <a:stretch>
            <a:fillRect/>
          </a:stretch>
        </p:blipFill>
        <p:spPr bwMode="auto">
          <a:xfrm>
            <a:off x="2428860" y="1214422"/>
            <a:ext cx="4036247" cy="538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285720" y="928670"/>
            <a:ext cx="3929090" cy="523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000100" y="285728"/>
            <a:ext cx="6686568" cy="900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Сервировка обеда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00107"/>
            <a:ext cx="3786214" cy="504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30000"/>
          </a:blip>
          <a:srcRect r="1502" b="10811"/>
          <a:stretch>
            <a:fillRect/>
          </a:stretch>
        </p:blipFill>
        <p:spPr bwMode="auto">
          <a:xfrm>
            <a:off x="428595" y="1000108"/>
            <a:ext cx="3905277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214414" y="285728"/>
            <a:ext cx="6686568" cy="900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Приятного аппетита!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ReStart\Desktop\МБОУ СОШ 3\ФОТОГРАФИИ и ВИДЕО МЕРОПРИЯТИЙ\Фото акции столовая ветераны семьи с родителями\IMG-20210915-WA0039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4500562" y="1643050"/>
            <a:ext cx="4381531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Спасибо за внимание!» или как «потопить» презентаци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Спасибо за внимание!» или как «потопить» презентаци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Спасибо за внимание! Красивые картинки для слайдов в конце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072494" cy="6059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35</Words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ReStart</dc:creator>
  <cp:lastModifiedBy>ReStart</cp:lastModifiedBy>
  <cp:revision>3</cp:revision>
  <dcterms:created xsi:type="dcterms:W3CDTF">2021-10-25T10:34:41Z</dcterms:created>
  <dcterms:modified xsi:type="dcterms:W3CDTF">2021-10-26T10:18:56Z</dcterms:modified>
</cp:coreProperties>
</file>